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7" r:id="rId11"/>
    <p:sldId id="278" r:id="rId12"/>
    <p:sldId id="279" r:id="rId13"/>
    <p:sldId id="280" r:id="rId14"/>
    <p:sldId id="281" r:id="rId15"/>
    <p:sldId id="283" r:id="rId16"/>
    <p:sldId id="284" r:id="rId17"/>
    <p:sldId id="257" r:id="rId18"/>
    <p:sldId id="25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15" autoAdjust="0"/>
    <p:restoredTop sz="94660"/>
  </p:normalViewPr>
  <p:slideViewPr>
    <p:cSldViewPr snapToGrid="0">
      <p:cViewPr varScale="1">
        <p:scale>
          <a:sx n="77" d="100"/>
          <a:sy n="77" d="100"/>
        </p:scale>
        <p:origin x="5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FBD4-9D99-47E1-A019-DE1EDFD8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8EC4C-2DAA-4502-9417-2CA8BFEB2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6B7BC-46B2-4050-B0BB-24D3A0E18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98AF-BE13-4887-ADBE-D07AFDF18E9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A8AAC-F855-4709-A3B3-38E8F6A23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65918-0E49-4219-9C42-382251FE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E8DA-1D00-4FC1-8A80-A3AB2555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6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80C1-C8E6-4E28-87BF-5DAADFD7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AB6628-286C-487F-8E6B-FA3C62F94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F7CB4-106B-4221-B387-027A844FE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98AF-BE13-4887-ADBE-D07AFDF18E9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3A5FD-00A9-428F-A4E4-A4D9FF632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29A4C-E936-40AB-967A-B90A1AF1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E8DA-1D00-4FC1-8A80-A3AB2555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76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8FEFC1-94CB-4EE1-ADCD-21065ECE66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A966B-987C-455D-9174-2F99754E5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AFCB3-DF23-4A90-AEC9-8C732F018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98AF-BE13-4887-ADBE-D07AFDF18E9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6A14B-36D3-47DC-926E-3235AAE73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F1829-1837-45B2-87F0-83C57921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E8DA-1D00-4FC1-8A80-A3AB2555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2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CE2D1-9AA6-4314-A2C1-792E1CCF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9848-3656-4921-8420-967370EEB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9EE9F-0E44-40AB-8D63-0D8089F42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98AF-BE13-4887-ADBE-D07AFDF18E9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1EF5-F4B8-46C1-9CC2-2F4AB8CE2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C3B65-C935-4D74-937A-1E382AC7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E8DA-1D00-4FC1-8A80-A3AB2555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8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3D2FC-D545-4AF3-82E5-D80FB98AC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6179E-5E3C-48F2-A3AC-0053F1DDD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FB97C-D914-481D-B4EE-1BEAA6BA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98AF-BE13-4887-ADBE-D07AFDF18E9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68035-D4FD-4B29-9210-1D7A6A888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63C28-8DEC-4BD7-B9DF-94274E8C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E8DA-1D00-4FC1-8A80-A3AB2555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86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7CBC-EA6A-4B4D-A9DF-C1FC935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73914-66B9-4E12-9D87-3C27BAE23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8F35C-C62B-43EA-972E-3EA1BCAB1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E743D-DCC3-4E72-9CAA-1292544D9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98AF-BE13-4887-ADBE-D07AFDF18E9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2FC83-99EA-49E3-A810-6EB35C8F9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943CD-A417-41B1-9C52-51DF269C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E8DA-1D00-4FC1-8A80-A3AB2555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3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0964-8D01-40C9-B372-1BF3CC4FD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3B50F-A503-40D1-B0AE-68389B2E4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CEFBE-AD72-47AC-83E9-100636151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EB52A-1409-4670-AE14-01A8C36EE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C3B8CE-1B7F-4C4F-A7B6-422C123F1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5EEA47-9E0E-4FAE-9736-F3FDF1463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98AF-BE13-4887-ADBE-D07AFDF18E9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0CDD47-B9D5-4275-BC61-CC4C98E97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2AB91C-502A-4C6A-B025-850086A08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E8DA-1D00-4FC1-8A80-A3AB2555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64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36E3-5445-4ACB-8CF2-4EE519247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1A3BF3-A0CE-499E-A21F-623A1944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98AF-BE13-4887-ADBE-D07AFDF18E9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ED4BC-1D7B-47FF-AF3E-A0CE350B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13EA7-C705-4E0F-BF0F-232574DAB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E8DA-1D00-4FC1-8A80-A3AB2555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C2327D-75CD-4298-83E3-6D9A47586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98AF-BE13-4887-ADBE-D07AFDF18E9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87CDAE-5FAC-46DF-AA7C-70DB4E845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01F79-3279-4F6F-8116-FF7F91B3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E8DA-1D00-4FC1-8A80-A3AB2555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1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E2C04-F5FC-48FC-BF4D-9251DD8D4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348E-0E0D-4A42-8B5F-F33DE217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16BAC-D1AD-4A06-B1D5-25BF67397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1149B-741B-42B5-A01B-E279338ED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98AF-BE13-4887-ADBE-D07AFDF18E9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47BA8-01B2-495E-A1ED-1DB73E012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7D2ED-1968-48E8-8D04-268836E9C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E8DA-1D00-4FC1-8A80-A3AB2555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60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D4865-532F-42C7-999B-BBF0B3D6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67944C-8976-4D50-BA18-AA51C44EA8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D1D54-E3E9-4321-BBD3-391F49452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13415-8665-4977-9905-929F8129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98AF-BE13-4887-ADBE-D07AFDF18E9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C89D0-9677-4701-8519-CF2B80B8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9A173-2675-42CF-B5DA-DE2EE74A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E8DA-1D00-4FC1-8A80-A3AB2555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67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EACC0-6E6F-4B32-996F-9B04BA65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69ABA-B302-425B-9FC9-CC4C40010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1CE9E-775C-480F-96C2-72444BDC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798AF-BE13-4887-ADBE-D07AFDF18E9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64875-C72C-4574-9AAD-E3D2FF758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4D731-C490-45A1-B2F5-88198EBA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6E8DA-1D00-4FC1-8A80-A3AB2555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FDE0D-9C22-4CA7-9A43-12BCF7DBB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8" y="413359"/>
            <a:ext cx="11573797" cy="592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39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5DC22A-2079-4819-8127-0B4DC4309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31" y="153619"/>
            <a:ext cx="10939137" cy="655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20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6C928F-4A39-4A1B-8F43-F9851E317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21" y="114300"/>
            <a:ext cx="10513121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61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772DBB-A371-408A-AB0A-60F9D9E1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2"/>
            <a:ext cx="12192000" cy="663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68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10DC55-B0F8-49D0-8727-D0A8D8A5F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74" y="220857"/>
            <a:ext cx="11211252" cy="641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41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620DAF-67BF-4CC6-9630-61DBB6F34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8" y="152400"/>
            <a:ext cx="1056466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39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C7985F-A7F4-41F1-9712-B4A939467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95" y="0"/>
            <a:ext cx="9368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96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BF6EAB-A83B-46B1-9C30-2662796AD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60" y="0"/>
            <a:ext cx="9861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04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9A98E6-E739-4AD5-B393-B4D65E70F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66"/>
            <a:ext cx="12192000" cy="658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9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FBB5C3-CD36-4601-B2A5-6D3240773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5" y="0"/>
            <a:ext cx="11020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1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2323A7-CFED-4F89-B57E-8CC89E5D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28" y="0"/>
            <a:ext cx="10446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5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87B375-A302-4662-8028-A04841FE3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365"/>
            <a:ext cx="12192000" cy="604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42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3D94EF-C15C-4DF2-BFE9-AF5658EF9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8" y="522"/>
            <a:ext cx="11210794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0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D67B42-EF0A-47F0-86D7-89B10810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01" y="229259"/>
            <a:ext cx="10634597" cy="639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18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5CF7DE-26D6-4046-88FC-A0C6E2000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22" y="0"/>
            <a:ext cx="10489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9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60B72A-0741-4295-BDF9-8F2E2CD7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23" y="250063"/>
            <a:ext cx="11690633" cy="56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83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D4EB46-3696-40A6-ADED-208478517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28" y="162839"/>
            <a:ext cx="11294544" cy="59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4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60734B-5D1F-43EF-B5C1-D54A5E190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521"/>
            <a:ext cx="12192000" cy="631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71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Burnham</dc:creator>
  <cp:lastModifiedBy>John Burnham</cp:lastModifiedBy>
  <cp:revision>1</cp:revision>
  <dcterms:created xsi:type="dcterms:W3CDTF">2022-03-03T17:12:12Z</dcterms:created>
  <dcterms:modified xsi:type="dcterms:W3CDTF">2022-03-03T17:31:48Z</dcterms:modified>
</cp:coreProperties>
</file>